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1" r:id="rId19"/>
    <p:sldId id="273" r:id="rId20"/>
    <p:sldId id="294" r:id="rId21"/>
    <p:sldId id="295" r:id="rId22"/>
  </p:sldIdLst>
  <p:sldSz cx="12192635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18T21:37:24.13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282" y="1279287"/>
            <a:ext cx="614118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83" y="365125"/>
            <a:ext cx="10516635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1" y="1778438"/>
            <a:ext cx="487405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1" y="2665379"/>
            <a:ext cx="487405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4" y="1778438"/>
            <a:ext cx="4898058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4" y="2665379"/>
            <a:ext cx="4898058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1900" y="6152515"/>
            <a:ext cx="2643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我的创意工坊二维码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3065780" y="1932940"/>
            <a:ext cx="6449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 b="1"/>
              <a:t>CS:GO</a:t>
            </a:r>
            <a:r>
              <a:rPr lang="zh-CN" altLang="en-US" sz="7200" b="1"/>
              <a:t>皮肤教程</a:t>
            </a:r>
            <a:endParaRPr lang="zh-CN" altLang="en-US" sz="7200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2802890"/>
            <a:ext cx="1168400" cy="1168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11480" y="2705100"/>
            <a:ext cx="1294765" cy="1370330"/>
          </a:xfrm>
          <a:prstGeom prst="rect">
            <a:avLst/>
          </a:prstGeom>
          <a:noFill/>
          <a:ln w="28575" cmpd="sng">
            <a:solidFill>
              <a:srgbClr val="FF6D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2" name="图片 1" descr="QQ截图20170818230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7770" y="45720"/>
            <a:ext cx="7385685" cy="4621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20060" y="4667250"/>
            <a:ext cx="69665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②当选中的文件被打开之后，左边的一堆数据都别去管，直接点击（文件</a:t>
            </a:r>
            <a:r>
              <a:rPr lang="en-US" altLang="zh-CN" sz="2400" b="1"/>
              <a:t>—</a:t>
            </a:r>
            <a:r>
              <a:rPr lang="zh-CN" altLang="en-US" sz="2400" b="1"/>
              <a:t>另存为），选好一个你觉得合适的路径后按确定键，我们需要的原版皮肤就导出来了。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85415" y="377825"/>
            <a:ext cx="66338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4.</a:t>
            </a:r>
            <a:r>
              <a:rPr lang="zh-CN" altLang="en-US" sz="3200" b="1"/>
              <a:t>做完以上步骤，基本上前期工作就结束了，现在让我们用</a:t>
            </a:r>
            <a:r>
              <a:rPr lang="en-US" altLang="zh-CN" sz="3200" b="1"/>
              <a:t>PS Cs6</a:t>
            </a:r>
            <a:r>
              <a:rPr lang="zh-CN" altLang="en-US" sz="3200" b="1"/>
              <a:t>来绘制属于我们自己的皮肤！</a:t>
            </a:r>
            <a:endParaRPr lang="zh-CN" altLang="en-US" sz="3200" b="1"/>
          </a:p>
        </p:txBody>
      </p:sp>
      <p:pic>
        <p:nvPicPr>
          <p:cNvPr id="2" name="图片 1" descr="QQ截图201708182311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946275"/>
            <a:ext cx="6708775" cy="37738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2" name="图片 1" descr="QQ截图20170818232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0135" y="183515"/>
            <a:ext cx="7491730" cy="4214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75280" y="4504690"/>
            <a:ext cx="69665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①接下来就简单了，把你想要的贴图一个劲的往上面贴，直到满意为止。事后将贴图导出记得存成后缀是（</a:t>
            </a:r>
            <a:r>
              <a:rPr lang="en-US" altLang="zh-CN" sz="2400" b="1">
                <a:sym typeface="+mn-ea"/>
              </a:rPr>
              <a:t>.tga</a:t>
            </a:r>
            <a:r>
              <a:rPr lang="zh-CN" altLang="en-US" sz="2400" b="1">
                <a:sym typeface="+mn-ea"/>
              </a:rPr>
              <a:t>）的文件。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（</a:t>
            </a:r>
            <a:r>
              <a:rPr lang="en-US" altLang="zh-CN" sz="2400" b="1">
                <a:sym typeface="+mn-ea"/>
              </a:rPr>
              <a:t>ps</a:t>
            </a:r>
            <a:r>
              <a:rPr lang="zh-CN" altLang="en-US" sz="2400" b="1">
                <a:sym typeface="+mn-ea"/>
              </a:rPr>
              <a:t>：如果不会用</a:t>
            </a:r>
            <a:r>
              <a:rPr lang="en-US" altLang="zh-CN" sz="2400" b="1">
                <a:sym typeface="+mn-ea"/>
              </a:rPr>
              <a:t>PS</a:t>
            </a:r>
            <a:r>
              <a:rPr lang="zh-CN" altLang="en-US" sz="2400" b="1">
                <a:sym typeface="+mn-ea"/>
              </a:rPr>
              <a:t>的小伙伴可以自己上网找基础教程，只要有点使用基础就足够了）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75280" y="4504690"/>
            <a:ext cx="69665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②当然，我们不可能一个劲不看效果的瞎做。我们在做的过程中需要将我们之前在官网上下载下来的一个叫做</a:t>
            </a:r>
            <a:r>
              <a:rPr lang="en-US" altLang="zh-CN" sz="2400" b="1">
                <a:sym typeface="+mn-ea"/>
              </a:rPr>
              <a:t>OBJ</a:t>
            </a:r>
            <a:r>
              <a:rPr lang="zh-CN" altLang="en-US" sz="2400" b="1">
                <a:sym typeface="+mn-ea"/>
              </a:rPr>
              <a:t>的文件夹里的模型在</a:t>
            </a:r>
            <a:r>
              <a:rPr lang="en-US" altLang="zh-CN" sz="2400" b="1">
                <a:sym typeface="+mn-ea"/>
              </a:rPr>
              <a:t>PS</a:t>
            </a:r>
            <a:r>
              <a:rPr lang="zh-CN" altLang="en-US" sz="2400" b="1">
                <a:sym typeface="+mn-ea"/>
              </a:rPr>
              <a:t>中打开，在模型上点击右键，然后选择选择栏最上面从左往右数第二个图标，最后点击漫反射并选择替换纹理</a:t>
            </a:r>
            <a:r>
              <a:rPr lang="en-US" altLang="zh-CN" sz="2400" b="1">
                <a:sym typeface="+mn-ea"/>
              </a:rPr>
              <a:t>,</a:t>
            </a:r>
            <a:r>
              <a:rPr lang="zh-CN" altLang="en-US" sz="2400" b="1">
                <a:sym typeface="+mn-ea"/>
              </a:rPr>
              <a:t>选择我们做好的贴图导进去。</a:t>
            </a:r>
            <a:endParaRPr lang="zh-CN" altLang="en-US" sz="2400" b="1">
              <a:sym typeface="+mn-ea"/>
            </a:endParaRPr>
          </a:p>
        </p:txBody>
      </p:sp>
      <p:pic>
        <p:nvPicPr>
          <p:cNvPr id="3" name="图片 2" descr="QQ截图201708182335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5365" y="110490"/>
            <a:ext cx="7470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2" name="图片 1" descr="QQ截图201708182339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1260" y="186690"/>
            <a:ext cx="7108825" cy="3999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75280" y="4504690"/>
            <a:ext cx="69665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③将自己做好的皮肤贴上去后，我们就可以美美的先自己观赏一下，当然也可以截图发到群里分享一下，哈哈哈。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3" name="图片 2" descr="QQ截图20170819000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1415" y="99695"/>
            <a:ext cx="7329805" cy="4586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6710" y="4841875"/>
            <a:ext cx="69665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④为了之后的操作，光有（</a:t>
            </a:r>
            <a:r>
              <a:rPr lang="en-US" altLang="zh-CN" sz="2400" b="1">
                <a:sym typeface="+mn-ea"/>
              </a:rPr>
              <a:t>.tga</a:t>
            </a:r>
            <a:r>
              <a:rPr lang="zh-CN" altLang="en-US" sz="2400" b="1">
                <a:sym typeface="+mn-ea"/>
              </a:rPr>
              <a:t>）文件是不够的。所以我们需要继续使用</a:t>
            </a:r>
            <a:r>
              <a:rPr lang="en-US" altLang="zh-CN" sz="2400" b="1">
                <a:sym typeface="+mn-ea"/>
              </a:rPr>
              <a:t>VTFEdit</a:t>
            </a:r>
            <a:r>
              <a:rPr lang="zh-CN" altLang="en-US" sz="2400" b="1">
                <a:sym typeface="+mn-ea"/>
              </a:rPr>
              <a:t>来将我们的贴图转换成后缀（</a:t>
            </a:r>
            <a:r>
              <a:rPr lang="en-US" altLang="zh-CN" sz="2400" b="1">
                <a:sym typeface="+mn-ea"/>
              </a:rPr>
              <a:t>.vtf</a:t>
            </a:r>
            <a:r>
              <a:rPr lang="zh-CN" altLang="en-US" sz="2400" b="1">
                <a:sym typeface="+mn-ea"/>
              </a:rPr>
              <a:t>）的文件。依次点开（文件</a:t>
            </a:r>
            <a:r>
              <a:rPr lang="en-US" altLang="zh-CN" sz="2400" b="1">
                <a:sym typeface="+mn-ea"/>
              </a:rPr>
              <a:t>—</a:t>
            </a:r>
            <a:r>
              <a:rPr lang="zh-CN" altLang="en-US" sz="2400" b="1">
                <a:sym typeface="+mn-ea"/>
              </a:rPr>
              <a:t>导入</a:t>
            </a:r>
            <a:r>
              <a:rPr lang="en-US" altLang="zh-CN" sz="2400" b="1">
                <a:sym typeface="+mn-ea"/>
              </a:rPr>
              <a:t>—</a:t>
            </a:r>
            <a:r>
              <a:rPr lang="zh-CN" altLang="en-US" sz="2400" b="1">
                <a:sym typeface="+mn-ea"/>
              </a:rPr>
              <a:t>我们做好的贴图文件）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2" name="图片 1" descr="QQ截图20170819000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3540" y="55245"/>
            <a:ext cx="6475730" cy="4358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6710" y="4841875"/>
            <a:ext cx="69665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⑤点开你做的的皮肤贴图后会跳出这样一个框框，别管它，直接选择（确定）。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2" name="图片 1" descr="QQ截图20170819001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6320" y="78105"/>
            <a:ext cx="7552690" cy="4726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6710" y="4841875"/>
            <a:ext cx="69665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⑥等你做的皮肤贴图被打开之后，在点击（文件）选项，然后选择（另存为）来将它导出来，这样，我们的贴图绘制工作就告一段落了。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294640" y="259080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2" name="图片 1" descr="20170819023114_1"/>
          <p:cNvPicPr>
            <a:picLocks noChangeAspect="1"/>
          </p:cNvPicPr>
          <p:nvPr/>
        </p:nvPicPr>
        <p:blipFill>
          <a:blip r:embed="rId1"/>
          <a:srcRect l="42683" t="8171" r="3030" b="23199"/>
          <a:stretch>
            <a:fillRect/>
          </a:stretch>
        </p:blipFill>
        <p:spPr>
          <a:xfrm>
            <a:off x="3261360" y="890270"/>
            <a:ext cx="5460365" cy="3883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01290" y="5093335"/>
            <a:ext cx="69665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①进入</a:t>
            </a:r>
            <a:r>
              <a:rPr lang="en-US" altLang="zh-CN" sz="2400" b="1">
                <a:sym typeface="+mn-ea"/>
              </a:rPr>
              <a:t>CS:GO</a:t>
            </a:r>
            <a:r>
              <a:rPr lang="zh-CN" altLang="en-US" sz="2400" b="1">
                <a:sym typeface="+mn-ea"/>
              </a:rPr>
              <a:t>之后，按键盘上</a:t>
            </a:r>
            <a:r>
              <a:rPr lang="en-US" altLang="zh-CN" sz="2400" b="1">
                <a:sym typeface="+mn-ea"/>
              </a:rPr>
              <a:t>(~)</a:t>
            </a:r>
            <a:r>
              <a:rPr lang="zh-CN" altLang="en-US" sz="2400" b="1">
                <a:sym typeface="+mn-ea"/>
              </a:rPr>
              <a:t>键，会出现这样的界面，我们在底下的输入框里输入（workshop_workbench），然后按回车键。 </a:t>
            </a:r>
            <a:endParaRPr lang="zh-CN" altLang="en-US" sz="2400" b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01290" y="306705"/>
            <a:ext cx="6633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5.</a:t>
            </a:r>
            <a:r>
              <a:rPr lang="zh-CN" altLang="en-US" sz="3200" b="1"/>
              <a:t>把</a:t>
            </a:r>
            <a:r>
              <a:rPr lang="en-US" altLang="zh-CN" sz="3200" b="1"/>
              <a:t>vtf</a:t>
            </a:r>
            <a:r>
              <a:rPr lang="zh-CN" altLang="en-US" sz="3200" b="1"/>
              <a:t>文件置入</a:t>
            </a:r>
            <a:r>
              <a:rPr lang="en-US" altLang="zh-CN" sz="3200" b="1"/>
              <a:t>workshop</a:t>
            </a:r>
            <a:r>
              <a:rPr lang="zh-CN" altLang="en-US" sz="3200" b="1"/>
              <a:t>中。</a:t>
            </a:r>
            <a:endParaRPr lang="zh-CN" altLang="en-US" sz="32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294640" y="259080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99080" y="4884420"/>
            <a:ext cx="69665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②按完回车键会出现这样一个界面，大家对照着我这张图将你们的界面的各个地方都改一下。</a:t>
            </a:r>
            <a:endParaRPr lang="zh-CN" altLang="en-US" sz="2400" b="1">
              <a:sym typeface="+mn-ea"/>
            </a:endParaRPr>
          </a:p>
        </p:txBody>
      </p:sp>
      <p:pic>
        <p:nvPicPr>
          <p:cNvPr id="3" name="图片 2" descr="20170819022015_1"/>
          <p:cNvPicPr>
            <a:picLocks noChangeAspect="1"/>
          </p:cNvPicPr>
          <p:nvPr/>
        </p:nvPicPr>
        <p:blipFill>
          <a:blip r:embed="rId1"/>
          <a:srcRect l="19539" t="6027" r="16660" b="8114"/>
          <a:stretch>
            <a:fillRect/>
          </a:stretch>
        </p:blipFill>
        <p:spPr>
          <a:xfrm>
            <a:off x="2887980" y="81280"/>
            <a:ext cx="641731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7360" y="817245"/>
            <a:ext cx="63519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制作皮肤所需工具</a:t>
            </a:r>
            <a:endParaRPr lang="zh-CN" altLang="en-US" sz="60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130" y="2480310"/>
            <a:ext cx="1052195" cy="10521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2480945"/>
            <a:ext cx="1204595" cy="10521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2480310"/>
            <a:ext cx="1082040" cy="1051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61590" y="3802380"/>
            <a:ext cx="775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</a:t>
            </a:r>
            <a:r>
              <a:rPr lang="en-US" altLang="zh-CN" sz="2400" b="1"/>
              <a:t>GCFScape      CS:GO        PS Cs6       VTFEditor    Notepad++   </a:t>
            </a:r>
            <a:endParaRPr lang="en-US" altLang="zh-CN" sz="2400" b="1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565" y="2479675"/>
            <a:ext cx="1052195" cy="10521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705" y="2480945"/>
            <a:ext cx="1066165" cy="1066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4" name="图片 3" descr="360截图20170818213049919"/>
          <p:cNvPicPr>
            <a:picLocks noChangeAspect="1"/>
          </p:cNvPicPr>
          <p:nvPr/>
        </p:nvPicPr>
        <p:blipFill>
          <a:blip r:embed="rId1"/>
          <a:srcRect l="5362" t="-923" r="6561" b="13685"/>
          <a:stretch>
            <a:fillRect/>
          </a:stretch>
        </p:blipFill>
        <p:spPr>
          <a:xfrm>
            <a:off x="2695575" y="2639695"/>
            <a:ext cx="6623685" cy="3121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85415" y="377825"/>
            <a:ext cx="66338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1.</a:t>
            </a:r>
            <a:r>
              <a:rPr lang="zh-CN" altLang="en-US" sz="3200" b="1"/>
              <a:t>下载官方给的便于玩家制作皮肤的</a:t>
            </a:r>
            <a:r>
              <a:rPr lang="en-US" altLang="zh-CN" sz="3200" b="1"/>
              <a:t>UV</a:t>
            </a:r>
            <a:r>
              <a:rPr lang="zh-CN" altLang="en-US" sz="3200" b="1"/>
              <a:t>线图和</a:t>
            </a:r>
            <a:r>
              <a:rPr lang="en-US" altLang="zh-CN" sz="3200" b="1"/>
              <a:t>3D</a:t>
            </a:r>
            <a:r>
              <a:rPr lang="zh-CN" altLang="en-US" sz="3200" b="1"/>
              <a:t>模型（下载方式见图解）</a:t>
            </a:r>
            <a:endParaRPr lang="zh-CN" altLang="en-US" sz="3200" b="1"/>
          </a:p>
        </p:txBody>
      </p:sp>
      <p:sp>
        <p:nvSpPr>
          <p:cNvPr id="6" name="文本框 5"/>
          <p:cNvSpPr txBox="1"/>
          <p:nvPr/>
        </p:nvSpPr>
        <p:spPr>
          <a:xfrm>
            <a:off x="2784475" y="1454150"/>
            <a:ext cx="67773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网址：http://blog.counter-strike.net/workshop/resources.html</a:t>
            </a:r>
            <a:endParaRPr lang="zh-CN" altLang="en-US" sz="320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411220" y="4031615"/>
            <a:ext cx="5535930" cy="1079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793865" y="3674110"/>
            <a:ext cx="275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在网页中点击此处下载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685415" y="377825"/>
            <a:ext cx="66338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/>
              <a:t>2.</a:t>
            </a:r>
            <a:r>
              <a:rPr lang="zh-CN" altLang="en-US" sz="3200" b="1"/>
              <a:t>用我们的</a:t>
            </a:r>
            <a:r>
              <a:rPr lang="en-US" altLang="zh-CN" sz="3200">
                <a:sym typeface="+mn-ea"/>
              </a:rPr>
              <a:t>  </a:t>
            </a:r>
            <a:r>
              <a:rPr lang="en-US" altLang="zh-CN" sz="3200" b="1">
                <a:sym typeface="+mn-ea"/>
              </a:rPr>
              <a:t>GCFScape</a:t>
            </a:r>
            <a:r>
              <a:rPr lang="zh-CN" altLang="en-US" sz="3200" b="1">
                <a:sym typeface="+mn-ea"/>
              </a:rPr>
              <a:t>工具将官方的</a:t>
            </a:r>
            <a:r>
              <a:rPr lang="en-US" altLang="zh-CN" sz="3200" b="1">
                <a:sym typeface="+mn-ea"/>
              </a:rPr>
              <a:t>VPK</a:t>
            </a:r>
            <a:r>
              <a:rPr lang="zh-CN" altLang="en-US" sz="3200" b="1">
                <a:sym typeface="+mn-ea"/>
              </a:rPr>
              <a:t>文件打开取出没带皮肤的出事贴图（过程附图解）</a:t>
            </a:r>
            <a:endParaRPr lang="zh-CN" altLang="en-US" sz="3200" b="1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13025" y="5742940"/>
            <a:ext cx="69665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①运行GCFScape，点左上角打开（open），选择路径进入</a:t>
            </a:r>
            <a:r>
              <a:rPr lang="en-US" altLang="zh-CN" sz="2400" b="1"/>
              <a:t>csgo</a:t>
            </a:r>
            <a:r>
              <a:rPr lang="zh-CN" altLang="zh-CN" sz="2400" b="1"/>
              <a:t>文件夹里，双击pak01_dir.vpk</a:t>
            </a:r>
            <a:endParaRPr lang="zh-CN" altLang="zh-CN"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0" y="1946275"/>
            <a:ext cx="8026400" cy="338455"/>
          </a:xfrm>
          <a:prstGeom prst="rect">
            <a:avLst/>
          </a:prstGeom>
        </p:spPr>
      </p:pic>
      <p:pic>
        <p:nvPicPr>
          <p:cNvPr id="8" name="图片 7" descr="QQ截图20170818220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60" y="2298065"/>
            <a:ext cx="5643245" cy="3540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5" name="图片 4" descr="QQ截图201708182216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0850" y="170815"/>
            <a:ext cx="6438900" cy="4143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26690" y="4383405"/>
            <a:ext cx="69665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②按住（</a:t>
            </a:r>
            <a:r>
              <a:rPr lang="en-US" altLang="zh-CN" sz="2400" b="1"/>
              <a:t>shift</a:t>
            </a:r>
            <a:r>
              <a:rPr lang="zh-CN" altLang="en-US" sz="2400" b="1"/>
              <a:t>）键来点选materials和models两个文件夹，然后点击右键选择（extract）来将文件导出。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（</a:t>
            </a:r>
            <a:r>
              <a:rPr lang="en-US" altLang="zh-CN" sz="2400" b="1"/>
              <a:t>ps:</a:t>
            </a:r>
            <a:r>
              <a:rPr lang="zh-CN" altLang="en-US" sz="2400" b="1"/>
              <a:t>建议将这两个文件丢在刚刚图片上的</a:t>
            </a:r>
            <a:r>
              <a:rPr lang="en-US" altLang="zh-CN" sz="2400" b="1"/>
              <a:t>csgo</a:t>
            </a:r>
            <a:r>
              <a:rPr lang="zh-CN" altLang="en-US" sz="2400" b="1"/>
              <a:t>文件夹里）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4" name="图片 3" descr="QQ截图201708182225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2260" y="45720"/>
            <a:ext cx="6650355" cy="4546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42260" y="4659630"/>
            <a:ext cx="69665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③将文件导出之后，我们找到我们导出的文件中的</a:t>
            </a:r>
            <a:r>
              <a:rPr lang="zh-CN" altLang="en-US" sz="2400" b="1">
                <a:sym typeface="+mn-ea"/>
              </a:rPr>
              <a:t>materials，然后依次点击materials</a:t>
            </a:r>
            <a:r>
              <a:rPr lang="en-US" altLang="zh-CN" sz="2400" b="1">
                <a:sym typeface="+mn-ea"/>
              </a:rPr>
              <a:t>—models—weapons</a:t>
            </a:r>
            <a:r>
              <a:rPr lang="zh-CN" altLang="en-US" sz="2400" b="1">
                <a:sym typeface="+mn-ea"/>
              </a:rPr>
              <a:t>，这样我们可以找到一个叫做</a:t>
            </a:r>
            <a:r>
              <a:rPr lang="en-US" altLang="zh-CN" sz="2400" b="1">
                <a:sym typeface="+mn-ea"/>
              </a:rPr>
              <a:t>v_models</a:t>
            </a:r>
            <a:r>
              <a:rPr lang="zh-CN" altLang="en-US" sz="2400" b="1">
                <a:sym typeface="+mn-ea"/>
              </a:rPr>
              <a:t>的文件，这个文件里面就有我们需要的贴图。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31310" y="269875"/>
            <a:ext cx="50577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以</a:t>
            </a:r>
            <a:r>
              <a:rPr lang="en-US" altLang="zh-CN" sz="6000" b="1"/>
              <a:t>P90</a:t>
            </a:r>
            <a:r>
              <a:rPr lang="zh-CN" altLang="en-US" sz="6000" b="1"/>
              <a:t>为例</a:t>
            </a:r>
            <a:endParaRPr lang="zh-CN" altLang="en-US" sz="6000" b="1"/>
          </a:p>
        </p:txBody>
      </p:sp>
      <p:pic>
        <p:nvPicPr>
          <p:cNvPr id="5" name="图片 4" descr="QQ截图201708182234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9810" y="1372870"/>
            <a:ext cx="3467735" cy="3437890"/>
          </a:xfrm>
          <a:prstGeom prst="rect">
            <a:avLst/>
          </a:prstGeom>
        </p:spPr>
      </p:pic>
      <p:pic>
        <p:nvPicPr>
          <p:cNvPr id="6" name="图片 5" descr="QQ截图201708182234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80" y="1367790"/>
            <a:ext cx="3456940" cy="34429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86990" y="5043170"/>
            <a:ext cx="7809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</a:t>
            </a:r>
            <a:r>
              <a:rPr lang="zh-CN" altLang="en-US" sz="2800" b="1"/>
              <a:t>官方给的线图                我们自己导出的材质图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85415" y="377825"/>
            <a:ext cx="66338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3.</a:t>
            </a:r>
            <a:r>
              <a:rPr lang="zh-CN" altLang="en-US" sz="3200" b="1"/>
              <a:t>当我们在打开</a:t>
            </a:r>
            <a:r>
              <a:rPr lang="en-US" altLang="zh-CN" sz="3200" b="1"/>
              <a:t>v_models</a:t>
            </a:r>
            <a:r>
              <a:rPr lang="zh-CN" altLang="en-US" sz="3200" b="1"/>
              <a:t>文件寻找我们要的贴图时，会发现里面的文件后缀都是（</a:t>
            </a:r>
            <a:r>
              <a:rPr lang="en-US" altLang="zh-CN" sz="3200" b="1"/>
              <a:t>v</a:t>
            </a:r>
            <a:r>
              <a:rPr lang="zh-CN" altLang="en-US" sz="3200" b="1"/>
              <a:t>）开头的文件，我么要的是将其中的后缀是（</a:t>
            </a:r>
            <a:r>
              <a:rPr lang="en-US" altLang="zh-CN" sz="3200" b="1"/>
              <a:t>.vtf</a:t>
            </a:r>
            <a:r>
              <a:rPr lang="zh-CN" altLang="en-US" sz="3200" b="1"/>
              <a:t>）的文件转换成我们需要的</a:t>
            </a:r>
            <a:r>
              <a:rPr lang="en-US" altLang="zh-CN" sz="3200" b="1"/>
              <a:t>tga</a:t>
            </a:r>
            <a:r>
              <a:rPr lang="zh-CN" altLang="en-US" sz="3200" b="1"/>
              <a:t>文件（依旧以</a:t>
            </a:r>
            <a:r>
              <a:rPr lang="en-US" altLang="zh-CN" sz="3200" b="1"/>
              <a:t>p90</a:t>
            </a:r>
            <a:r>
              <a:rPr lang="zh-CN" altLang="en-US" sz="3200" b="1"/>
              <a:t>为例）</a:t>
            </a:r>
            <a:endParaRPr lang="zh-CN" altLang="en-US" sz="3200" b="1"/>
          </a:p>
        </p:txBody>
      </p:sp>
      <p:pic>
        <p:nvPicPr>
          <p:cNvPr id="6" name="图片 5" descr="QQ截图201708182246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900" y="3342005"/>
            <a:ext cx="7275830" cy="2147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327025" y="269875"/>
            <a:ext cx="2544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bg1"/>
                </a:solidFill>
              </a:rPr>
              <a:t>  MARX</a:t>
            </a:r>
            <a:endParaRPr lang="en-US" altLang="zh-CN" sz="6000" b="1">
              <a:solidFill>
                <a:schemeClr val="bg1"/>
              </a:solidFill>
            </a:endParaRPr>
          </a:p>
        </p:txBody>
      </p:sp>
      <p:pic>
        <p:nvPicPr>
          <p:cNvPr id="2" name="图片 1" descr="QQ截图201708182252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7420" y="66675"/>
            <a:ext cx="7613015" cy="47644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42260" y="4659630"/>
            <a:ext cx="69665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①我们首先点开之前下载的</a:t>
            </a:r>
            <a:r>
              <a:rPr lang="en-US" altLang="zh-CN" sz="2400" b="1">
                <a:sym typeface="+mn-ea"/>
              </a:rPr>
              <a:t>VTFEdit</a:t>
            </a:r>
            <a:r>
              <a:rPr lang="zh-CN" altLang="en-US" sz="2400" b="1">
                <a:sym typeface="+mn-ea"/>
              </a:rPr>
              <a:t>软件，然后依次点击（文件</a:t>
            </a:r>
            <a:r>
              <a:rPr lang="en-US" altLang="zh-CN" sz="2400" b="1">
                <a:sym typeface="+mn-ea"/>
              </a:rPr>
              <a:t>—</a:t>
            </a:r>
            <a:r>
              <a:rPr lang="zh-CN" altLang="en-US" sz="2400" b="1">
                <a:sym typeface="+mn-ea"/>
              </a:rPr>
              <a:t>打开），在</a:t>
            </a:r>
            <a:r>
              <a:rPr lang="en-US" altLang="zh-CN" sz="2400" b="1">
                <a:sym typeface="+mn-ea"/>
              </a:rPr>
              <a:t>v_models</a:t>
            </a:r>
            <a:r>
              <a:rPr lang="zh-CN" altLang="en-US" sz="2400" b="1">
                <a:sym typeface="+mn-ea"/>
              </a:rPr>
              <a:t>文件夹里面找到藏着你要的武器贴图的文件夹，例如（v_models</a:t>
            </a:r>
            <a:r>
              <a:rPr lang="en-US" altLang="zh-CN" sz="2400" b="1">
                <a:sym typeface="+mn-ea"/>
              </a:rPr>
              <a:t>—</a:t>
            </a:r>
            <a:r>
              <a:rPr lang="zh-CN" altLang="en-US" sz="2400" b="1">
                <a:sym typeface="+mn-ea"/>
              </a:rPr>
              <a:t>smg_p90），在这样的文件夹里选中后缀为（</a:t>
            </a:r>
            <a:r>
              <a:rPr lang="en-US" altLang="zh-CN" sz="2400" b="1">
                <a:sym typeface="+mn-ea"/>
              </a:rPr>
              <a:t>.vtf</a:t>
            </a:r>
            <a:r>
              <a:rPr lang="zh-CN" altLang="en-US" sz="2400" b="1">
                <a:sym typeface="+mn-ea"/>
              </a:rPr>
              <a:t>）的文件然后双击点开。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1550</Words>
  <Application>WPS 演示</Application>
  <PresentationFormat>宽屏</PresentationFormat>
  <Paragraphs>93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蒋阳</cp:lastModifiedBy>
  <cp:revision>18</cp:revision>
  <dcterms:created xsi:type="dcterms:W3CDTF">2017-08-18T11:45:00Z</dcterms:created>
  <dcterms:modified xsi:type="dcterms:W3CDTF">2018-09-20T07:33:53Z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